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sldIdLst>
    <p:sldId id="256" r:id="rId2"/>
    <p:sldId id="257" r:id="rId3"/>
    <p:sldId id="258" r:id="rId4"/>
    <p:sldId id="259"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F5CBAC8-0AAB-43CC-9303-06009DA3E84C}" type="datetimeFigureOut">
              <a:rPr lang="ru-RU" smtClean="0"/>
              <a:t>21.09.2015</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58DBB6DF-6168-4535-9058-03B76CF9F665}"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367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5CBAC8-0AAB-43CC-9303-06009DA3E84C}" type="datetimeFigureOut">
              <a:rPr lang="ru-RU" smtClean="0"/>
              <a:t>21.09.2015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DBB6DF-6168-4535-9058-03B76CF9F665}" type="slidenum">
              <a:rPr lang="ru-RU" smtClean="0"/>
              <a:t>‹#›</a:t>
            </a:fld>
            <a:endParaRPr lang="ru-RU"/>
          </a:p>
        </p:txBody>
      </p:sp>
    </p:spTree>
    <p:extLst>
      <p:ext uri="{BB962C8B-B14F-4D97-AF65-F5344CB8AC3E}">
        <p14:creationId xmlns:p14="http://schemas.microsoft.com/office/powerpoint/2010/main" val="62365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5CBAC8-0AAB-43CC-9303-06009DA3E84C}" type="datetimeFigureOut">
              <a:rPr lang="ru-RU" smtClean="0"/>
              <a:t>21.09.2015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DBB6DF-6168-4535-9058-03B76CF9F665}"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760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5CBAC8-0AAB-43CC-9303-06009DA3E84C}" type="datetimeFigureOut">
              <a:rPr lang="ru-RU" smtClean="0"/>
              <a:t>21.09.2015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DBB6DF-6168-4535-9058-03B76CF9F665}"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829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5CBAC8-0AAB-43CC-9303-06009DA3E84C}" type="datetimeFigureOut">
              <a:rPr lang="ru-RU" smtClean="0"/>
              <a:t>21.09.2015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DBB6DF-6168-4535-9058-03B76CF9F665}" type="slidenum">
              <a:rPr lang="ru-RU" smtClean="0"/>
              <a:t>‹#›</a:t>
            </a:fld>
            <a:endParaRPr lang="ru-RU"/>
          </a:p>
        </p:txBody>
      </p:sp>
    </p:spTree>
    <p:extLst>
      <p:ext uri="{BB962C8B-B14F-4D97-AF65-F5344CB8AC3E}">
        <p14:creationId xmlns:p14="http://schemas.microsoft.com/office/powerpoint/2010/main" val="2903337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5CBAC8-0AAB-43CC-9303-06009DA3E84C}" type="datetimeFigureOut">
              <a:rPr lang="ru-RU" smtClean="0"/>
              <a:t>21.09.2015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DBB6DF-6168-4535-9058-03B76CF9F665}"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605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5CBAC8-0AAB-43CC-9303-06009DA3E84C}" type="datetimeFigureOut">
              <a:rPr lang="ru-RU" smtClean="0"/>
              <a:t>21.09.2015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DBB6DF-6168-4535-9058-03B76CF9F665}"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105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5CBAC8-0AAB-43CC-9303-06009DA3E84C}" type="datetimeFigureOut">
              <a:rPr lang="ru-RU" smtClean="0"/>
              <a:t>21.09.2015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DBB6DF-6168-4535-9058-03B76CF9F66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092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5CBAC8-0AAB-43CC-9303-06009DA3E84C}" type="datetimeFigureOut">
              <a:rPr lang="ru-RU" smtClean="0"/>
              <a:t>21.09.2015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DBB6DF-6168-4535-9058-03B76CF9F665}"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59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5CBAC8-0AAB-43CC-9303-06009DA3E84C}" type="datetimeFigureOut">
              <a:rPr lang="ru-RU" smtClean="0"/>
              <a:t>21.09.2015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DBB6DF-6168-4535-9058-03B76CF9F665}" type="slidenum">
              <a:rPr lang="ru-RU" smtClean="0"/>
              <a:t>‹#›</a:t>
            </a:fld>
            <a:endParaRPr lang="ru-RU"/>
          </a:p>
        </p:txBody>
      </p:sp>
    </p:spTree>
    <p:extLst>
      <p:ext uri="{BB962C8B-B14F-4D97-AF65-F5344CB8AC3E}">
        <p14:creationId xmlns:p14="http://schemas.microsoft.com/office/powerpoint/2010/main" val="80667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5CBAC8-0AAB-43CC-9303-06009DA3E84C}" type="datetimeFigureOut">
              <a:rPr lang="ru-RU" smtClean="0"/>
              <a:t>21.09.2015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DBB6DF-6168-4535-9058-03B76CF9F665}"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91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F5CBAC8-0AAB-43CC-9303-06009DA3E84C}" type="datetimeFigureOut">
              <a:rPr lang="ru-RU" smtClean="0"/>
              <a:t>21.09.2015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DBB6DF-6168-4535-9058-03B76CF9F665}" type="slidenum">
              <a:rPr lang="ru-RU" smtClean="0"/>
              <a:t>‹#›</a:t>
            </a:fld>
            <a:endParaRPr lang="ru-RU"/>
          </a:p>
        </p:txBody>
      </p:sp>
    </p:spTree>
    <p:extLst>
      <p:ext uri="{BB962C8B-B14F-4D97-AF65-F5344CB8AC3E}">
        <p14:creationId xmlns:p14="http://schemas.microsoft.com/office/powerpoint/2010/main" val="195714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F5CBAC8-0AAB-43CC-9303-06009DA3E84C}" type="datetimeFigureOut">
              <a:rPr lang="ru-RU" smtClean="0"/>
              <a:t>21.09.2015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8DBB6DF-6168-4535-9058-03B76CF9F665}"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04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F5CBAC8-0AAB-43CC-9303-06009DA3E84C}" type="datetimeFigureOut">
              <a:rPr lang="ru-RU" smtClean="0"/>
              <a:t>21.09.2015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8DBB6DF-6168-4535-9058-03B76CF9F66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150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CBAC8-0AAB-43CC-9303-06009DA3E84C}" type="datetimeFigureOut">
              <a:rPr lang="ru-RU" smtClean="0"/>
              <a:t>21.09.2015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8DBB6DF-6168-4535-9058-03B76CF9F665}" type="slidenum">
              <a:rPr lang="ru-RU" smtClean="0"/>
              <a:t>‹#›</a:t>
            </a:fld>
            <a:endParaRPr lang="ru-RU"/>
          </a:p>
        </p:txBody>
      </p:sp>
    </p:spTree>
    <p:extLst>
      <p:ext uri="{BB962C8B-B14F-4D97-AF65-F5344CB8AC3E}">
        <p14:creationId xmlns:p14="http://schemas.microsoft.com/office/powerpoint/2010/main" val="101708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5CBAC8-0AAB-43CC-9303-06009DA3E84C}" type="datetimeFigureOut">
              <a:rPr lang="ru-RU" smtClean="0"/>
              <a:t>21.09.2015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DBB6DF-6168-4535-9058-03B76CF9F665}"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12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5CBAC8-0AAB-43CC-9303-06009DA3E84C}" type="datetimeFigureOut">
              <a:rPr lang="ru-RU" smtClean="0"/>
              <a:t>21.09.2015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DBB6DF-6168-4535-9058-03B76CF9F665}" type="slidenum">
              <a:rPr lang="ru-RU" smtClean="0"/>
              <a:t>‹#›</a:t>
            </a:fld>
            <a:endParaRPr lang="ru-RU"/>
          </a:p>
        </p:txBody>
      </p:sp>
    </p:spTree>
    <p:extLst>
      <p:ext uri="{BB962C8B-B14F-4D97-AF65-F5344CB8AC3E}">
        <p14:creationId xmlns:p14="http://schemas.microsoft.com/office/powerpoint/2010/main" val="228720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5CBAC8-0AAB-43CC-9303-06009DA3E84C}" type="datetimeFigureOut">
              <a:rPr lang="ru-RU" smtClean="0"/>
              <a:t>21.09.2015</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DBB6DF-6168-4535-9058-03B76CF9F665}" type="slidenum">
              <a:rPr lang="ru-RU" smtClean="0"/>
              <a:t>‹#›</a:t>
            </a:fld>
            <a:endParaRPr lang="ru-RU"/>
          </a:p>
        </p:txBody>
      </p:sp>
    </p:spTree>
    <p:extLst>
      <p:ext uri="{BB962C8B-B14F-4D97-AF65-F5344CB8AC3E}">
        <p14:creationId xmlns:p14="http://schemas.microsoft.com/office/powerpoint/2010/main" val="100789919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8865" y="1600199"/>
            <a:ext cx="5585987" cy="1515533"/>
          </a:xfrm>
        </p:spPr>
        <p:txBody>
          <a:bodyPr/>
          <a:lstStyle/>
          <a:p>
            <a:r>
              <a:rPr lang="ru-RU" dirty="0" smtClean="0"/>
              <a:t>Проект </a:t>
            </a:r>
            <a:br>
              <a:rPr lang="ru-RU" dirty="0" smtClean="0"/>
            </a:br>
            <a:r>
              <a:rPr lang="ru-RU" dirty="0" smtClean="0"/>
              <a:t>«</a:t>
            </a:r>
            <a:r>
              <a:rPr lang="ru-RU" dirty="0"/>
              <a:t>Заботливые </a:t>
            </a:r>
            <a:r>
              <a:rPr lang="ru-RU" dirty="0" smtClean="0"/>
              <a:t>руки»</a:t>
            </a:r>
            <a:endParaRPr lang="ru-RU" dirty="0"/>
          </a:p>
        </p:txBody>
      </p:sp>
      <p:sp>
        <p:nvSpPr>
          <p:cNvPr id="3" name="Подзаголовок 2"/>
          <p:cNvSpPr>
            <a:spLocks noGrp="1"/>
          </p:cNvSpPr>
          <p:nvPr>
            <p:ph type="subTitle" idx="1"/>
          </p:nvPr>
        </p:nvSpPr>
        <p:spPr/>
        <p:txBody>
          <a:bodyPr/>
          <a:lstStyle/>
          <a:p>
            <a:r>
              <a:rPr lang="ru-RU" dirty="0" smtClean="0"/>
              <a:t>ГБУ СОН АО «Архангельский ЦСО»</a:t>
            </a:r>
            <a:endParaRPr lang="ru-RU" dirty="0"/>
          </a:p>
        </p:txBody>
      </p:sp>
      <p:pic>
        <p:nvPicPr>
          <p:cNvPr id="4" name="Рисунок 3"/>
          <p:cNvPicPr>
            <a:picLocks noChangeAspect="1"/>
          </p:cNvPicPr>
          <p:nvPr/>
        </p:nvPicPr>
        <p:blipFill>
          <a:blip r:embed="rId2"/>
          <a:stretch>
            <a:fillRect/>
          </a:stretch>
        </p:blipFill>
        <p:spPr>
          <a:xfrm>
            <a:off x="2440365" y="1600199"/>
            <a:ext cx="1828500" cy="1487034"/>
          </a:xfrm>
          <a:prstGeom prst="rect">
            <a:avLst/>
          </a:prstGeom>
        </p:spPr>
      </p:pic>
    </p:spTree>
    <p:extLst>
      <p:ext uri="{BB962C8B-B14F-4D97-AF65-F5344CB8AC3E}">
        <p14:creationId xmlns:p14="http://schemas.microsoft.com/office/powerpoint/2010/main" val="3086552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Цель проекта</a:t>
            </a:r>
            <a:endParaRPr lang="ru-RU" b="1" dirty="0">
              <a:solidFill>
                <a:srgbClr val="FF0000"/>
              </a:solidFill>
            </a:endParaRPr>
          </a:p>
        </p:txBody>
      </p:sp>
      <p:sp>
        <p:nvSpPr>
          <p:cNvPr id="3" name="Объект 2"/>
          <p:cNvSpPr>
            <a:spLocks noGrp="1"/>
          </p:cNvSpPr>
          <p:nvPr>
            <p:ph idx="1"/>
          </p:nvPr>
        </p:nvSpPr>
        <p:spPr/>
        <p:txBody>
          <a:bodyPr/>
          <a:lstStyle/>
          <a:p>
            <a:pPr algn="just"/>
            <a:r>
              <a:rPr lang="ru-RU" sz="3600" dirty="0" smtClean="0"/>
              <a:t>Цель – разработка программы обучения ухода за тяжелобольными и обучение разработанной методике родственников и активных пенсионеров с целью дальнейшей передачи.</a:t>
            </a:r>
          </a:p>
          <a:p>
            <a:endParaRPr lang="ru-RU" dirty="0"/>
          </a:p>
        </p:txBody>
      </p:sp>
    </p:spTree>
    <p:extLst>
      <p:ext uri="{BB962C8B-B14F-4D97-AF65-F5344CB8AC3E}">
        <p14:creationId xmlns:p14="http://schemas.microsoft.com/office/powerpoint/2010/main" val="216625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Целевая аудитория</a:t>
            </a:r>
            <a:endParaRPr lang="ru-RU" b="1" dirty="0">
              <a:solidFill>
                <a:srgbClr val="FF0000"/>
              </a:solidFill>
            </a:endParaRPr>
          </a:p>
        </p:txBody>
      </p:sp>
      <p:sp>
        <p:nvSpPr>
          <p:cNvPr id="3" name="Объект 2"/>
          <p:cNvSpPr>
            <a:spLocks noGrp="1"/>
          </p:cNvSpPr>
          <p:nvPr>
            <p:ph idx="1"/>
          </p:nvPr>
        </p:nvSpPr>
        <p:spPr/>
        <p:txBody>
          <a:bodyPr>
            <a:normAutofit fontScale="92500" lnSpcReduction="10000"/>
          </a:bodyPr>
          <a:lstStyle/>
          <a:p>
            <a:pPr lvl="0"/>
            <a:r>
              <a:rPr lang="ru-RU" sz="3700" dirty="0"/>
              <a:t>граждане </a:t>
            </a:r>
            <a:r>
              <a:rPr lang="ru-RU" sz="3400" dirty="0"/>
              <a:t>пожилого возраста </a:t>
            </a:r>
          </a:p>
          <a:p>
            <a:pPr lvl="0" algn="just"/>
            <a:r>
              <a:rPr lang="ru-RU" sz="3400" dirty="0"/>
              <a:t>родственники граждан пожилого возраста и инвалидов, утративших способность к самообслуживанию и передвижению в связи с преклонным возрастом или болезнью;</a:t>
            </a:r>
          </a:p>
          <a:p>
            <a:pPr lvl="0" algn="just"/>
            <a:r>
              <a:rPr lang="ru-RU" sz="3400" dirty="0"/>
              <a:t>социальные работники  </a:t>
            </a:r>
          </a:p>
          <a:p>
            <a:endParaRPr lang="ru-RU" dirty="0"/>
          </a:p>
        </p:txBody>
      </p:sp>
    </p:spTree>
    <p:extLst>
      <p:ext uri="{BB962C8B-B14F-4D97-AF65-F5344CB8AC3E}">
        <p14:creationId xmlns:p14="http://schemas.microsoft.com/office/powerpoint/2010/main" val="9605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К</a:t>
            </a:r>
            <a:r>
              <a:rPr lang="ru-RU" b="1" dirty="0" smtClean="0">
                <a:solidFill>
                  <a:srgbClr val="FF0000"/>
                </a:solidFill>
              </a:rPr>
              <a:t>раткое описание проекта</a:t>
            </a:r>
            <a:endParaRPr lang="ru-RU" dirty="0">
              <a:solidFill>
                <a:srgbClr val="FF0000"/>
              </a:solidFill>
            </a:endParaRPr>
          </a:p>
        </p:txBody>
      </p:sp>
      <p:sp>
        <p:nvSpPr>
          <p:cNvPr id="3" name="Объект 2"/>
          <p:cNvSpPr>
            <a:spLocks noGrp="1"/>
          </p:cNvSpPr>
          <p:nvPr>
            <p:ph idx="1"/>
          </p:nvPr>
        </p:nvSpPr>
        <p:spPr/>
        <p:txBody>
          <a:bodyPr>
            <a:normAutofit fontScale="85000" lnSpcReduction="10000"/>
          </a:bodyPr>
          <a:lstStyle/>
          <a:p>
            <a:pPr algn="just"/>
            <a:r>
              <a:rPr lang="ru-RU" dirty="0" smtClean="0"/>
              <a:t>Основной идеей проекта </a:t>
            </a:r>
            <a:r>
              <a:rPr lang="ru-RU" dirty="0"/>
              <a:t>является создание школы по уходу за тяжелобольными людьми, предполагающая организацию и проведение занятий по обучению граждан пожилого возраста, людей с инвалидностью, а также лиц, осуществляющих за ними уход. Правильный уход позволяет не только улучшить качество жизни, но и способствует улучшению состояния здоровья в организме. В основном участниками проекта «Заботливые руки» это молодые, активные пенсионеры, способные освоить данный вид деятельности. После обучения они смогут помочь своим престарелым родителям или тяжелобольным родственникам. Также это дает возможность дальнейшему их трудоустройству как в нашей организации, так и частным образом. Посещение школы поможет узнать много нового о правильном уходе в домашних условиях, психологически поддержит ухаживающих, позволит обменяться опытом.</a:t>
            </a:r>
          </a:p>
          <a:p>
            <a:endParaRPr lang="ru-RU" dirty="0"/>
          </a:p>
        </p:txBody>
      </p:sp>
    </p:spTree>
    <p:extLst>
      <p:ext uri="{BB962C8B-B14F-4D97-AF65-F5344CB8AC3E}">
        <p14:creationId xmlns:p14="http://schemas.microsoft.com/office/powerpoint/2010/main" val="91233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0651" y="682024"/>
            <a:ext cx="2984249" cy="5305331"/>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833" y="3490610"/>
            <a:ext cx="4458333" cy="2507812"/>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651" y="670959"/>
            <a:ext cx="2996698" cy="5327463"/>
          </a:xfrm>
          <a:prstGeom prst="rect">
            <a:avLst/>
          </a:prstGeom>
        </p:spPr>
      </p:pic>
      <p:sp>
        <p:nvSpPr>
          <p:cNvPr id="5" name="TextBox 4"/>
          <p:cNvSpPr txBox="1"/>
          <p:nvPr/>
        </p:nvSpPr>
        <p:spPr>
          <a:xfrm>
            <a:off x="4217116" y="715223"/>
            <a:ext cx="4078566" cy="1477328"/>
          </a:xfrm>
          <a:prstGeom prst="rect">
            <a:avLst/>
          </a:prstGeom>
          <a:noFill/>
        </p:spPr>
        <p:txBody>
          <a:bodyPr wrap="square" rtlCol="0">
            <a:spAutoFit/>
          </a:bodyPr>
          <a:lstStyle/>
          <a:p>
            <a:pPr algn="ctr"/>
            <a:r>
              <a:rPr lang="ru-RU" sz="3000" b="1" dirty="0" smtClean="0">
                <a:solidFill>
                  <a:srgbClr val="FF0000"/>
                </a:solidFill>
              </a:rPr>
              <a:t>Комната </a:t>
            </a:r>
          </a:p>
          <a:p>
            <a:pPr algn="ctr"/>
            <a:r>
              <a:rPr lang="ru-RU" sz="3000" b="1" dirty="0" smtClean="0">
                <a:solidFill>
                  <a:srgbClr val="FF0000"/>
                </a:solidFill>
              </a:rPr>
              <a:t>социально-бытовой реабилитации</a:t>
            </a:r>
            <a:endParaRPr lang="ru-RU" sz="3000" b="1" dirty="0">
              <a:solidFill>
                <a:srgbClr val="FF0000"/>
              </a:solidFill>
            </a:endParaRPr>
          </a:p>
        </p:txBody>
      </p:sp>
    </p:spTree>
    <p:extLst>
      <p:ext uri="{BB962C8B-B14F-4D97-AF65-F5344CB8AC3E}">
        <p14:creationId xmlns:p14="http://schemas.microsoft.com/office/powerpoint/2010/main" val="26658807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47</TotalTime>
  <Words>189</Words>
  <Application>Microsoft Office PowerPoint</Application>
  <PresentationFormat>Широкоэкранный</PresentationFormat>
  <Paragraphs>12</Paragraphs>
  <Slides>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5</vt:i4>
      </vt:variant>
    </vt:vector>
  </HeadingPairs>
  <TitlesOfParts>
    <vt:vector size="8" baseType="lpstr">
      <vt:lpstr>Arial</vt:lpstr>
      <vt:lpstr>Garamond</vt:lpstr>
      <vt:lpstr>Натуральные материалы</vt:lpstr>
      <vt:lpstr>Проект  «Заботливые руки»</vt:lpstr>
      <vt:lpstr>Цель проекта</vt:lpstr>
      <vt:lpstr>Целевая аудитория</vt:lpstr>
      <vt:lpstr>Краткое описание проекта</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«»Заботливые руки</dc:title>
  <dc:creator>Nataliya</dc:creator>
  <cp:lastModifiedBy>Nataliya</cp:lastModifiedBy>
  <cp:revision>5</cp:revision>
  <dcterms:created xsi:type="dcterms:W3CDTF">2015-09-17T06:57:24Z</dcterms:created>
  <dcterms:modified xsi:type="dcterms:W3CDTF">2015-09-21T10:49:35Z</dcterms:modified>
</cp:coreProperties>
</file>