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6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F71B250-D648-440B-AA5D-EFAC7C11C6C8}" type="slidenum">
              <a:t>‹#›</a:t>
            </a:fld>
            <a:endParaRPr lang="ru-RU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2470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D71BC251-73ED-42F8-879D-CC66F5CC229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26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9B895DA-3EE4-464F-B745-931548346701}" type="slidenum">
              <a:t>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40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011FDBD-CDD1-4873-8D77-54C61BE42E1D}" type="slidenum">
              <a:t>10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6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9532D6A-6FC0-473F-B476-1E5A928F7835}" type="slidenum">
              <a:t>11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63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315DB11-65A8-4738-942D-AC68DE311ADC}" type="slidenum">
              <a:t>12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78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3BB535D-BC74-4D21-ADFE-6649B13435BE}" type="slidenum">
              <a:t>13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3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1E1EF22-B179-4C69-A779-D8C70BBD63B9}" type="slidenum">
              <a:t>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8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0B18236-C3E5-4BE5-92ED-F88DBE65E62D}" type="slidenum">
              <a:t>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7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E19AE47-99A8-407B-BB9E-511C1A4D2A3E}" type="slidenum">
              <a:t>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09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9A71707-A5A4-453E-9129-E34EB4219067}" type="slidenum">
              <a:t>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8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42478DC-23C7-43AC-8CAA-3F81AE1180E2}" type="slidenum">
              <a:t>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90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314DAB-3D59-41E0-8186-A6E647C0CFE1}" type="slidenum">
              <a:t>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712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59009A-6F96-4690-A538-A7A92D4949CF}" type="slidenum">
              <a:t>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88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BBCE83-1FF0-47D3-8DA1-55A1671E542A}" type="slidenum">
              <a:t>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3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B4E628-0A3F-400C-ADB6-9425D58E809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EE17D6-2885-4D6F-9B6F-6B5D803C883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252D94-3B6F-48FE-BCD2-64D97B4390E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87B053-6B30-47F8-A4A8-C6F75C9D878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BC1886-2408-4CC1-B124-5CE0A6B3382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0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3B856F-8FED-4668-8458-0A6FD3EF52E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EF6EB1-55D5-4B0B-841F-DEE9171D62A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C8DB0B-D832-4B4D-93D3-1D943862959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86D78B-F66D-45B3-AD59-E23383F50DC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3C4B60-FAF5-4C9C-8860-2F12E8C9211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978F2D-1FF0-4D88-B303-CFA7BCC5D62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DD1C793-09F9-4623-B77A-7B795C6669E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Liberation Sans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1417"/>
        </a:spcBef>
        <a:spcAft>
          <a:spcPts val="0"/>
        </a:spcAft>
        <a:tabLst/>
        <a:defRPr lang="ru-RU" sz="3200" b="0" i="0" u="none" strike="noStrike" kern="1200">
          <a:ln>
            <a:noFill/>
          </a:ln>
          <a:latin typeface="Liberation Sans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138680"/>
          </a:xfrm>
        </p:spPr>
        <p:txBody>
          <a:bodyPr/>
          <a:lstStyle/>
          <a:p>
            <a:pPr lvl="0" algn="l"/>
            <a:r>
              <a:rPr lang="ru-RU" sz="2800"/>
              <a:t>     Благотворительный фонд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503999" y="1224000"/>
            <a:ext cx="9072000" cy="4536000"/>
          </a:xfrm>
        </p:spPr>
        <p:txBody>
          <a:bodyPr anchor="ctr"/>
          <a:lstStyle/>
          <a:p>
            <a:pPr lvl="0" algn="ctr"/>
            <a:r>
              <a:rPr lang="ru-RU" dirty="0"/>
              <a:t>Представляет проект «Добрые обмены»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3456000" y="992520"/>
            <a:ext cx="3096000" cy="217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3384000" y="3845520"/>
            <a:ext cx="3426479" cy="342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5472000" y="30132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432000" y="503999"/>
            <a:ext cx="9183960" cy="6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 amt="50000"/>
          </a:blip>
          <a:srcRect/>
          <a:stretch>
            <a:fillRect/>
          </a:stretch>
        </p:blipFill>
        <p:spPr>
          <a:xfrm>
            <a:off x="0" y="248250"/>
            <a:ext cx="10080000" cy="71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32000" y="1655999"/>
            <a:ext cx="5499360" cy="3008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Проект существует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Segoe UI Black" pitchFamily="34"/>
                <a:ea typeface="Microsoft YaHei" pitchFamily="2"/>
                <a:cs typeface="Mangal" pitchFamily="2"/>
              </a:rPr>
              <a:t> </a:t>
            </a:r>
            <a:r>
              <a:rPr lang="ru-RU" sz="3600" b="0" i="0" u="none" strike="noStrike" kern="1200">
                <a:ln>
                  <a:noFill/>
                </a:ln>
                <a:solidFill>
                  <a:srgbClr val="800000"/>
                </a:solidFill>
                <a:latin typeface="Segoe UI Black" pitchFamily="34"/>
                <a:ea typeface="Microsoft YaHei" pitchFamily="2"/>
                <a:cs typeface="Mangal" pitchFamily="2"/>
              </a:rPr>
              <a:t> с 18 июля 2014 года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600" b="0" i="0" u="none" strike="noStrike" kern="1200">
              <a:ln>
                <a:noFill/>
              </a:ln>
              <a:solidFill>
                <a:srgbClr val="800000"/>
              </a:solidFill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За это время мы провели более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Segoe UI Black" pitchFamily="34"/>
                <a:ea typeface="Microsoft YaHei" pitchFamily="2"/>
                <a:cs typeface="Mangal" pitchFamily="2"/>
              </a:rPr>
              <a:t> </a:t>
            </a:r>
            <a:r>
              <a:rPr lang="ru-RU" sz="3600" b="0" i="0" u="none" strike="noStrike" kern="1200">
                <a:ln>
                  <a:noFill/>
                </a:ln>
                <a:solidFill>
                  <a:srgbClr val="CC0000"/>
                </a:solidFill>
                <a:latin typeface="Segoe UI Black" pitchFamily="34"/>
                <a:ea typeface="Microsoft YaHei" pitchFamily="2"/>
                <a:cs typeface="Mangal" pitchFamily="2"/>
              </a:rPr>
              <a:t>20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Добрых обменов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-19441" y="127800"/>
            <a:ext cx="10118520" cy="71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15999" y="1080000"/>
            <a:ext cx="18072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>
                <a:solidFill>
                  <a:srgbClr val="800000"/>
                </a:solidFill>
              </a:rPr>
              <a:t>Кому мы помогли:</a:t>
            </a:r>
          </a:p>
        </p:txBody>
      </p:sp>
      <p:sp>
        <p:nvSpPr>
          <p:cNvPr id="5" name="Подзаголовок 4"/>
          <p:cNvSpPr txBox="1">
            <a:spLocks noGrp="1"/>
          </p:cNvSpPr>
          <p:nvPr>
            <p:ph type="subTitle" idx="4294967295"/>
          </p:nvPr>
        </p:nvSpPr>
        <p:spPr>
          <a:xfrm>
            <a:off x="1224000" y="1224000"/>
            <a:ext cx="9071640" cy="4384440"/>
          </a:xfrm>
        </p:spPr>
        <p:txBody>
          <a:bodyPr anchor="ctr"/>
          <a:lstStyle/>
          <a:p>
            <a:pPr lvl="0" algn="l"/>
            <a:r>
              <a:rPr lang="ru-RU"/>
              <a:t>1. АДКБ им. Выжлецова.</a:t>
            </a:r>
          </a:p>
          <a:p>
            <a:pPr lvl="0" algn="l"/>
            <a:r>
              <a:rPr lang="ru-RU"/>
              <a:t>2. ОСУ Заостровской больницы, ОСУ Цигломени.</a:t>
            </a:r>
          </a:p>
          <a:p>
            <a:pPr lvl="0" algn="l"/>
            <a:r>
              <a:rPr lang="ru-RU"/>
              <a:t>3. Многодетные семьи Катунино</a:t>
            </a:r>
          </a:p>
          <a:p>
            <a:pPr lvl="0" algn="l"/>
            <a:r>
              <a:rPr lang="ru-RU"/>
              <a:t>4. Социально-реабилитационный центр.</a:t>
            </a:r>
          </a:p>
          <a:p>
            <a:pPr lvl="0" algn="l"/>
            <a:r>
              <a:rPr lang="ru-RU"/>
              <a:t>4. Приют для животных в Катунино.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000" y="2592000"/>
            <a:ext cx="4127760" cy="1711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800" b="0" i="0" u="none" strike="noStrike" kern="1200">
                <a:ln>
                  <a:noFill/>
                </a:ln>
                <a:solidFill>
                  <a:srgbClr val="330099"/>
                </a:solidFill>
                <a:latin typeface="Segoe UI Black" pitchFamily="34"/>
                <a:ea typeface="Microsoft YaHei" pitchFamily="2"/>
                <a:cs typeface="Mangal" pitchFamily="2"/>
              </a:rPr>
              <a:t>  СПАСИБО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800" b="0" i="0" u="none" strike="noStrike" kern="1200">
                <a:ln>
                  <a:noFill/>
                </a:ln>
                <a:solidFill>
                  <a:srgbClr val="330099"/>
                </a:solidFill>
                <a:latin typeface="Segoe UI Black" pitchFamily="34"/>
                <a:ea typeface="Microsoft YaHei" pitchFamily="2"/>
                <a:cs typeface="Mangal" pitchFamily="2"/>
              </a:rPr>
              <a:t>за 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25" y="301320"/>
            <a:ext cx="10080000" cy="71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/>
              <a:t>Цели:</a:t>
            </a:r>
          </a:p>
        </p:txBody>
      </p:sp>
      <p:sp>
        <p:nvSpPr>
          <p:cNvPr id="4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503999" y="1296000"/>
            <a:ext cx="9071640" cy="4384440"/>
          </a:xfrm>
        </p:spPr>
        <p:txBody>
          <a:bodyPr anchor="ctr"/>
          <a:lstStyle/>
          <a:p>
            <a:pPr lvl="0" algn="just"/>
            <a:r>
              <a:rPr lang="ru-RU" sz="2400">
                <a:latin typeface="Times New Roman" pitchFamily="18"/>
              </a:rPr>
              <a:t> </a:t>
            </a:r>
            <a:r>
              <a:rPr lang="ru-RU" sz="2800">
                <a:latin typeface="Times New Roman" pitchFamily="18"/>
              </a:rPr>
              <a:t>- помощь детям, пожилым людям и инвалидам, проживающим в     социальных, медицинских и медико-социальных учреждениях, а также людям оказавшимся в сложной жизненной ситуации.</a:t>
            </a:r>
          </a:p>
          <a:p>
            <a:pPr lvl="0" algn="just"/>
            <a:endParaRPr lang="ru-RU" sz="2800">
              <a:latin typeface="Times New Roman" pitchFamily="18"/>
            </a:endParaRPr>
          </a:p>
          <a:p>
            <a:pPr marL="90000" lvl="0" algn="just"/>
            <a:r>
              <a:rPr lang="ru-RU" sz="2800">
                <a:latin typeface="Times New Roman" pitchFamily="18"/>
              </a:rPr>
              <a:t>- популяризация идеи благотворительности в обществе, вовлечение молодежи в благотворительную деятельность.</a:t>
            </a:r>
          </a:p>
          <a:p>
            <a:pPr marL="90000" lvl="0" algn="just"/>
            <a:endParaRPr lang="ru-RU" sz="2800">
              <a:latin typeface="Times New Roman" pitchFamily="18"/>
            </a:endParaRPr>
          </a:p>
          <a:p>
            <a:pPr marL="90000" lvl="0" algn="just"/>
            <a:r>
              <a:rPr lang="ru-RU" sz="2800">
                <a:latin typeface="Times New Roman" pitchFamily="18"/>
              </a:rPr>
              <a:t>- повышение эффективности работы Фонда.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-50000"/>
            <a:alphaModFix amt="60000"/>
          </a:blip>
          <a:srcRect/>
          <a:stretch>
            <a:fillRect/>
          </a:stretch>
        </p:blipFill>
        <p:spPr>
          <a:xfrm>
            <a:off x="-531285" y="-92428"/>
            <a:ext cx="12301560" cy="77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5825" y="1930274"/>
            <a:ext cx="9716997" cy="20374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600" b="0" i="0" u="none" strike="noStrike" kern="1200" dirty="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  <a:t>Ресурсы проекта — то </a:t>
            </a:r>
            <a:r>
              <a:rPr lang="ru-RU" sz="6600" b="0" i="0" u="none" strike="noStrike" kern="1200" dirty="0" smtClean="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  <a:t>что</a:t>
            </a:r>
            <a:r>
              <a:rPr lang="en-US" sz="6600" b="0" i="0" u="none" strike="noStrike" kern="1200" dirty="0" smtClean="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  <a:t/>
            </a:r>
            <a:br>
              <a:rPr lang="en-US" sz="6600" b="0" i="0" u="none" strike="noStrike" kern="1200" dirty="0" smtClean="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</a:br>
            <a:r>
              <a:rPr lang="ru-RU" sz="6600" b="0" i="0" u="none" strike="noStrike" kern="1200" dirty="0" smtClean="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  <a:t>стало </a:t>
            </a:r>
            <a:r>
              <a:rPr lang="ru-RU" sz="6600" b="0" i="0" u="none" strike="noStrike" kern="1200" dirty="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  <a:t>кому-то не нужно.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353825" y="6124275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 amt="60000"/>
          </a:blip>
          <a:srcRect/>
          <a:stretch>
            <a:fillRect/>
          </a:stretch>
        </p:blipFill>
        <p:spPr>
          <a:xfrm>
            <a:off x="-954000" y="0"/>
            <a:ext cx="1198799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90760" y="837720"/>
            <a:ext cx="52632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600" b="0" i="0" u="none" strike="noStrike" kern="1200">
                <a:ln>
                  <a:noFill/>
                </a:ln>
                <a:solidFill>
                  <a:srgbClr val="800000"/>
                </a:solidFill>
                <a:latin typeface="Liberation Sans" pitchFamily="18"/>
                <a:ea typeface="Microsoft YaHei" pitchFamily="2"/>
                <a:cs typeface="Mangal" pitchFamily="2"/>
              </a:rPr>
              <a:t>Да-да! Ненужные вещи!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467" y="2421665"/>
            <a:ext cx="9743743" cy="3276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5400" b="0" i="0" u="none" strike="noStrike" kern="12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Вам кажется, что это хлам?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5400" b="0" i="0" u="none" strike="noStrike" kern="1200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5400" b="0" i="0" u="none" strike="noStrike" kern="12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Не ФАКТ, что так думают другие!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625" y="154800"/>
            <a:ext cx="10080000" cy="71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71975" y="789297"/>
            <a:ext cx="3600000" cy="2091240"/>
          </a:xfrm>
        </p:spPr>
        <p:txBody>
          <a:bodyPr/>
          <a:lstStyle/>
          <a:p>
            <a:pPr lvl="0"/>
            <a:r>
              <a:rPr lang="ru-RU" dirty="0"/>
              <a:t>Просим людей пожертвовать вещи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684400" y="503999"/>
            <a:ext cx="3819600" cy="2091240"/>
          </a:xfrm>
        </p:spPr>
        <p:txBody>
          <a:bodyPr/>
          <a:lstStyle/>
          <a:p>
            <a:pPr lvl="0"/>
            <a:r>
              <a:rPr lang="ru-RU"/>
              <a:t>Устраиваем акцию «Добрый обмен» для группы нуждающихся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5832000" y="4059360"/>
            <a:ext cx="3747600" cy="2091240"/>
          </a:xfrm>
        </p:spPr>
        <p:txBody>
          <a:bodyPr/>
          <a:lstStyle/>
          <a:p>
            <a:pPr lvl="0"/>
            <a:r>
              <a:rPr lang="ru-RU"/>
              <a:t>Меняем пожертвованные вещи на необходимое</a:t>
            </a:r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589720" y="2610628"/>
            <a:ext cx="3671999" cy="2091240"/>
          </a:xfrm>
        </p:spPr>
        <p:txBody>
          <a:bodyPr/>
          <a:lstStyle/>
          <a:p>
            <a:pPr lvl="0"/>
            <a:r>
              <a:rPr lang="ru-RU" dirty="0"/>
              <a:t>Отвозим помощь адресату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 flipH="1">
            <a:off x="4104000" y="4248000"/>
            <a:ext cx="1690199" cy="16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 rot="5290800">
            <a:off x="6635427" y="2402414"/>
            <a:ext cx="1690199" cy="16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3959999" y="503999"/>
            <a:ext cx="1690199" cy="16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 rot="5471400">
            <a:off x="1239104" y="3931288"/>
            <a:ext cx="1690199" cy="16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 rot="18000">
            <a:off x="1004036" y="5474329"/>
            <a:ext cx="756000" cy="15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1920600" y="5616000"/>
            <a:ext cx="203939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232000" y="216000"/>
            <a:ext cx="5184000" cy="69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592000" y="505439"/>
            <a:ext cx="4752000" cy="6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1640" y="620964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575080" y="288000"/>
            <a:ext cx="5073840" cy="67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432359" y="675000"/>
            <a:ext cx="9287640" cy="618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992000" y="6210000"/>
            <a:ext cx="1899360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178</Words>
  <Application>Microsoft Office PowerPoint</Application>
  <PresentationFormat>Произвольный</PresentationFormat>
  <Paragraphs>44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 Unicode MS</vt:lpstr>
      <vt:lpstr>Microsoft YaHei</vt:lpstr>
      <vt:lpstr>Arial</vt:lpstr>
      <vt:lpstr>Calibri</vt:lpstr>
      <vt:lpstr>Liberation Sans</vt:lpstr>
      <vt:lpstr>Mangal</vt:lpstr>
      <vt:lpstr>Segoe UI Black</vt:lpstr>
      <vt:lpstr>Tahoma</vt:lpstr>
      <vt:lpstr>Times New Roman</vt:lpstr>
      <vt:lpstr>Обычный</vt:lpstr>
      <vt:lpstr>     Благотворительный фонд</vt:lpstr>
      <vt:lpstr>Цели: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Кому мы помогли: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Благотворительный фонд</dc:title>
  <dc:creator>agkc</dc:creator>
  <cp:lastModifiedBy>Алексей Ветров</cp:lastModifiedBy>
  <cp:revision>6</cp:revision>
  <dcterms:created xsi:type="dcterms:W3CDTF">2015-09-23T13:14:31Z</dcterms:created>
  <dcterms:modified xsi:type="dcterms:W3CDTF">2015-09-29T08:43:32Z</dcterms:modified>
</cp:coreProperties>
</file>